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4" r:id="rId8"/>
    <p:sldId id="276" r:id="rId9"/>
    <p:sldId id="270" r:id="rId10"/>
    <p:sldId id="271" r:id="rId11"/>
    <p:sldId id="272" r:id="rId12"/>
    <p:sldId id="275" r:id="rId13"/>
    <p:sldId id="273" r:id="rId14"/>
    <p:sldId id="274" r:id="rId15"/>
    <p:sldId id="278" r:id="rId16"/>
    <p:sldId id="263" r:id="rId17"/>
    <p:sldId id="279" r:id="rId18"/>
    <p:sldId id="266" r:id="rId19"/>
    <p:sldId id="265" r:id="rId20"/>
    <p:sldId id="267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D603C0-E26B-4853-9D63-C055D1BC86D3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mashable.com/2013/03/05/kony-2012-retrospective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s.com.au/world-news/remember-kony-2012-well-its-2013-what-happened/story-fndir2ev-122655057592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rriam-webster.com/dictionary/social%20media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Friend or </a:t>
            </a:r>
            <a:r>
              <a:rPr lang="en-US" dirty="0" smtClean="0"/>
              <a:t>Foe?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Media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/>
              <a:t>LinkedIn: Fear of career failure and resume </a:t>
            </a:r>
            <a:r>
              <a:rPr lang="en-US" dirty="0" err="1"/>
              <a:t>judgement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295" y="2237913"/>
            <a:ext cx="4276898" cy="315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4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Pinterest</a:t>
            </a:r>
            <a:r>
              <a:rPr lang="en-US" b="1" dirty="0"/>
              <a:t>: Fear of domestic inadequacy</a:t>
            </a:r>
            <a:r>
              <a:rPr lang="en-US" b="1" dirty="0" smtClean="0"/>
              <a:t>.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74876"/>
            <a:ext cx="8187267" cy="4421124"/>
          </a:xfrm>
        </p:spPr>
      </p:pic>
    </p:spTree>
    <p:extLst>
      <p:ext uri="{BB962C8B-B14F-4D97-AF65-F5344CB8AC3E}">
        <p14:creationId xmlns:p14="http://schemas.microsoft.com/office/powerpoint/2010/main" val="175530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Spotify</a:t>
            </a:r>
            <a:r>
              <a:rPr lang="en-US" dirty="0"/>
              <a:t>: Fear of bad taste in playlist selections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00200"/>
            <a:ext cx="5714999" cy="469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0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Instagram</a:t>
            </a:r>
            <a:r>
              <a:rPr lang="en-US" dirty="0"/>
              <a:t>: Fear of missing out on places that look better than where we are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514600"/>
            <a:ext cx="3939381" cy="347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/>
              <a:t>Twitter: Fear of looking dumb for not keeping up with the latest </a:t>
            </a:r>
            <a:r>
              <a:rPr lang="en-US" dirty="0" err="1"/>
              <a:t>hashtags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57945"/>
            <a:ext cx="5791200" cy="433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27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Christmas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0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many sites, so much useless information?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 all this information good?</a:t>
            </a:r>
          </a:p>
          <a:p>
            <a:r>
              <a:rPr lang="en-US" dirty="0" smtClean="0"/>
              <a:t>Is the information used and passed on through these sites important?</a:t>
            </a:r>
          </a:p>
          <a:p>
            <a:r>
              <a:rPr lang="en-US" dirty="0" smtClean="0"/>
              <a:t>Does the information from social media have staying power?</a:t>
            </a:r>
          </a:p>
          <a:p>
            <a:r>
              <a:rPr lang="en-US" dirty="0" smtClean="0"/>
              <a:t>What information do you read, share, and see on social media?</a:t>
            </a:r>
          </a:p>
          <a:p>
            <a:r>
              <a:rPr lang="en-US" dirty="0" smtClean="0"/>
              <a:t>Is what happens online important? Can it make a difference or is it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76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Viral 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Gone Viral – To become very popular on social media websites</a:t>
            </a:r>
          </a:p>
          <a:p>
            <a:r>
              <a:rPr lang="en-US" dirty="0" smtClean="0"/>
              <a:t>What are some examples of viral videos?</a:t>
            </a:r>
          </a:p>
          <a:p>
            <a:r>
              <a:rPr lang="en-US" dirty="0" smtClean="0"/>
              <a:t>Viral videos and </a:t>
            </a:r>
            <a:r>
              <a:rPr lang="en-US" dirty="0" err="1" smtClean="0"/>
              <a:t>Kony</a:t>
            </a:r>
            <a:r>
              <a:rPr lang="en-US" dirty="0" smtClean="0"/>
              <a:t> 2012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0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Joseph </a:t>
            </a:r>
            <a:r>
              <a:rPr lang="en-US" dirty="0" err="1" smtClean="0"/>
              <a:t>Kony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Who is Joseph </a:t>
            </a:r>
            <a:r>
              <a:rPr lang="en-US" dirty="0" err="1"/>
              <a:t>Kony</a:t>
            </a:r>
            <a:endParaRPr lang="en-US" dirty="0"/>
          </a:p>
          <a:p>
            <a:pPr lvl="1"/>
            <a:r>
              <a:rPr lang="en-US" dirty="0"/>
              <a:t>the leader of the Lord’s Resistance </a:t>
            </a:r>
            <a:r>
              <a:rPr lang="en-US" dirty="0" smtClean="0"/>
              <a:t>Army in Uganda</a:t>
            </a:r>
            <a:endParaRPr lang="en-US" dirty="0"/>
          </a:p>
          <a:p>
            <a:pPr lvl="1"/>
            <a:r>
              <a:rPr lang="en-US" dirty="0"/>
              <a:t>War Criminal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esponsible </a:t>
            </a:r>
            <a:r>
              <a:rPr lang="en-US" dirty="0"/>
              <a:t>for enlisting child soldiers, sacking </a:t>
            </a:r>
            <a:r>
              <a:rPr lang="en-US" dirty="0" smtClean="0"/>
              <a:t>villages, </a:t>
            </a:r>
            <a:r>
              <a:rPr lang="en-US" dirty="0"/>
              <a:t>and raping </a:t>
            </a:r>
            <a:r>
              <a:rPr lang="en-US" dirty="0" smtClean="0"/>
              <a:t>women</a:t>
            </a:r>
          </a:p>
          <a:p>
            <a:pPr lvl="1"/>
            <a:endParaRPr lang="en-US" dirty="0"/>
          </a:p>
          <a:p>
            <a:pPr marL="274320" lvl="1" indent="0">
              <a:buNone/>
            </a:pPr>
            <a:r>
              <a:rPr lang="en-US" dirty="0" smtClean="0"/>
              <a:t>Was relatively unknown in America before March 5, 2012</a:t>
            </a:r>
          </a:p>
          <a:p>
            <a:pPr marL="274320" lvl="1" indent="0">
              <a:buNone/>
            </a:pPr>
            <a:r>
              <a:rPr lang="en-US" dirty="0" smtClean="0"/>
              <a:t>By March 7, 2012, Joseph </a:t>
            </a:r>
            <a:r>
              <a:rPr lang="en-US" dirty="0" err="1" smtClean="0"/>
              <a:t>Kony</a:t>
            </a:r>
            <a:r>
              <a:rPr lang="en-US" dirty="0" smtClean="0"/>
              <a:t> was a household name. How?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r>
              <a:rPr lang="en-US" sz="1000" dirty="0" smtClean="0"/>
              <a:t>Citation (</a:t>
            </a:r>
            <a:r>
              <a:rPr lang="en-US" sz="1000" dirty="0">
                <a:hlinkClick r:id="rId2"/>
              </a:rPr>
              <a:t>http://mashable.com/2013/03/05/kony-2012-retrospective</a:t>
            </a:r>
            <a:r>
              <a:rPr lang="en-US" sz="1000" dirty="0" smtClean="0">
                <a:hlinkClick r:id="rId2"/>
              </a:rPr>
              <a:t>/</a:t>
            </a:r>
            <a:r>
              <a:rPr lang="en-US" sz="1000" dirty="0" smtClean="0"/>
              <a:t>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9724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Kony</a:t>
            </a:r>
            <a:r>
              <a:rPr lang="en-US" dirty="0" smtClean="0"/>
              <a:t>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Kony</a:t>
            </a:r>
            <a:r>
              <a:rPr lang="en-US" dirty="0"/>
              <a:t> 2012, a 30-minute documentary about Ugandan rebel leader Joseph </a:t>
            </a:r>
            <a:r>
              <a:rPr lang="en-US" dirty="0" err="1" smtClean="0"/>
              <a:t>Kony</a:t>
            </a:r>
            <a:r>
              <a:rPr lang="en-US" dirty="0" smtClean="0"/>
              <a:t> released on </a:t>
            </a:r>
            <a:r>
              <a:rPr lang="en-US" dirty="0"/>
              <a:t>March 5,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Online campaign to draw attention to Joseph </a:t>
            </a:r>
            <a:r>
              <a:rPr lang="en-US" dirty="0" err="1" smtClean="0"/>
              <a:t>Kony</a:t>
            </a:r>
            <a:r>
              <a:rPr lang="en-US" dirty="0"/>
              <a:t> </a:t>
            </a:r>
            <a:r>
              <a:rPr lang="en-US" dirty="0" smtClean="0"/>
              <a:t>and put pressure on the international community to arrest him</a:t>
            </a:r>
          </a:p>
          <a:p>
            <a:r>
              <a:rPr lang="en-US" dirty="0"/>
              <a:t> </a:t>
            </a:r>
            <a:r>
              <a:rPr lang="en-US" dirty="0" smtClean="0"/>
              <a:t>Video got more </a:t>
            </a:r>
            <a:r>
              <a:rPr lang="en-US" dirty="0"/>
              <a:t>than 100 million views in six days, </a:t>
            </a:r>
            <a:r>
              <a:rPr lang="en-US" dirty="0" smtClean="0"/>
              <a:t>became </a:t>
            </a:r>
            <a:r>
              <a:rPr lang="en-US" dirty="0"/>
              <a:t>the most viral video in </a:t>
            </a:r>
            <a:r>
              <a:rPr lang="en-US" dirty="0" smtClean="0"/>
              <a:t>history</a:t>
            </a:r>
          </a:p>
          <a:p>
            <a:r>
              <a:rPr lang="en-US" dirty="0" smtClean="0"/>
              <a:t>Over 100 million views, over 500,000 comments, at least </a:t>
            </a:r>
            <a:r>
              <a:rPr lang="en-US" dirty="0"/>
              <a:t>5,469,696 </a:t>
            </a:r>
            <a:r>
              <a:rPr lang="en-US" dirty="0" smtClean="0"/>
              <a:t>tweets</a:t>
            </a:r>
          </a:p>
          <a:p>
            <a:r>
              <a:rPr lang="en-US" dirty="0" smtClean="0"/>
              <a:t>Celebrities like Justin </a:t>
            </a:r>
            <a:r>
              <a:rPr lang="en-US" dirty="0" err="1" smtClean="0"/>
              <a:t>Bieber</a:t>
            </a:r>
            <a:r>
              <a:rPr lang="en-US" dirty="0" smtClean="0"/>
              <a:t> and Rihanna assisted in bringing attention to the video</a:t>
            </a:r>
          </a:p>
          <a:p>
            <a:r>
              <a:rPr lang="en-US" dirty="0"/>
              <a:t> #Kony2012, #</a:t>
            </a:r>
            <a:r>
              <a:rPr lang="en-US" dirty="0" err="1"/>
              <a:t>StopKony</a:t>
            </a:r>
            <a:r>
              <a:rPr lang="en-US" dirty="0"/>
              <a:t>, #</a:t>
            </a:r>
            <a:r>
              <a:rPr lang="en-US" dirty="0" err="1" smtClean="0"/>
              <a:t>CoverTheNight</a:t>
            </a:r>
            <a:r>
              <a:rPr lang="en-US" dirty="0" smtClean="0"/>
              <a:t>, </a:t>
            </a:r>
            <a:r>
              <a:rPr lang="en-US" dirty="0"/>
              <a:t>#</a:t>
            </a:r>
            <a:r>
              <a:rPr lang="en-US" dirty="0" err="1" smtClean="0"/>
              <a:t>stopatnothing</a:t>
            </a:r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Citation (</a:t>
            </a: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www.news.com.au/world-news/remember-kony-2012-well-its-2013-what-happened/story-fndir2ev-1226550575923</a:t>
            </a:r>
            <a:r>
              <a:rPr lang="en-US" sz="1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978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is Social Media?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Forms </a:t>
            </a:r>
            <a:r>
              <a:rPr lang="en-US" dirty="0"/>
              <a:t>of electronic communication </a:t>
            </a:r>
            <a:r>
              <a:rPr lang="en-US" dirty="0" smtClean="0"/>
              <a:t>(social </a:t>
            </a:r>
            <a:r>
              <a:rPr lang="en-US" dirty="0"/>
              <a:t>networking and </a:t>
            </a:r>
            <a:r>
              <a:rPr lang="en-US" dirty="0" err="1" smtClean="0"/>
              <a:t>microblogging</a:t>
            </a:r>
            <a:r>
              <a:rPr lang="en-US" dirty="0" smtClean="0"/>
              <a:t> websites) </a:t>
            </a:r>
            <a:r>
              <a:rPr lang="en-US" dirty="0"/>
              <a:t>through which users create online communities to share information, ideas, personal messages, and other content </a:t>
            </a:r>
            <a:r>
              <a:rPr lang="en-US" sz="1000" dirty="0" smtClean="0"/>
              <a:t>(citation: </a:t>
            </a:r>
            <a:r>
              <a:rPr lang="en-US" sz="1000" dirty="0">
                <a:hlinkClick r:id="rId2"/>
              </a:rPr>
              <a:t>http://</a:t>
            </a:r>
            <a:r>
              <a:rPr lang="en-US" sz="1000" dirty="0" smtClean="0">
                <a:hlinkClick r:id="rId2"/>
              </a:rPr>
              <a:t>www.merriam-webster.com/dictionary/social%20media</a:t>
            </a:r>
            <a:r>
              <a:rPr lang="en-US" sz="1000" dirty="0" smtClean="0"/>
              <a:t>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046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Kony</a:t>
            </a:r>
            <a:r>
              <a:rPr lang="en-US" dirty="0" smtClean="0"/>
              <a:t> 2012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1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the video successful?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</a:p>
          <a:p>
            <a:r>
              <a:rPr lang="en-US" dirty="0" smtClean="0"/>
              <a:t>Joseph </a:t>
            </a:r>
            <a:r>
              <a:rPr lang="en-US" dirty="0" err="1" smtClean="0"/>
              <a:t>Kony</a:t>
            </a:r>
            <a:r>
              <a:rPr lang="en-US" dirty="0" smtClean="0"/>
              <a:t> is still alive and free in Africa</a:t>
            </a:r>
          </a:p>
          <a:p>
            <a:r>
              <a:rPr lang="en-US" dirty="0" smtClean="0"/>
              <a:t>His rebel group is still active and still recruits children as soldiers</a:t>
            </a:r>
          </a:p>
          <a:p>
            <a:r>
              <a:rPr lang="en-US" dirty="0" smtClean="0"/>
              <a:t>American citizens and most of the world has not pressured their governments to do anything about </a:t>
            </a:r>
            <a:r>
              <a:rPr lang="en-US" dirty="0" err="1" smtClean="0"/>
              <a:t>Kony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739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 </a:t>
            </a:r>
            <a:r>
              <a:rPr lang="en-US" dirty="0" err="1" smtClean="0"/>
              <a:t>Kony</a:t>
            </a:r>
            <a:r>
              <a:rPr lang="en-US" dirty="0" smtClean="0"/>
              <a:t> 2012 a version of Activism or </a:t>
            </a:r>
            <a:r>
              <a:rPr lang="en-US" dirty="0" err="1" smtClean="0"/>
              <a:t>Slacktivism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/>
              <a:t>Slacktivism</a:t>
            </a:r>
            <a:r>
              <a:rPr lang="en-US" b="1" dirty="0"/>
              <a:t>:</a:t>
            </a:r>
            <a:r>
              <a:rPr lang="en-US" dirty="0"/>
              <a:t> </a:t>
            </a:r>
            <a:r>
              <a:rPr lang="en-US" dirty="0" smtClean="0"/>
              <a:t>the </a:t>
            </a:r>
            <a:r>
              <a:rPr lang="en-US" dirty="0"/>
              <a:t>concept that social media users are confused into thinking their tweets, likes or shares can make a difference.</a:t>
            </a:r>
          </a:p>
        </p:txBody>
      </p:sp>
    </p:spTree>
    <p:extLst>
      <p:ext uri="{BB962C8B-B14F-4D97-AF65-F5344CB8AC3E}">
        <p14:creationId xmlns:p14="http://schemas.microsoft.com/office/powerpoint/2010/main" val="402663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Social Media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075" y="4400550"/>
            <a:ext cx="1943100" cy="19431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803" y="1419225"/>
            <a:ext cx="2175597" cy="1629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19225"/>
            <a:ext cx="2105025" cy="2171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19225"/>
            <a:ext cx="2466975" cy="1847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4572000"/>
            <a:ext cx="2581275" cy="1771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403" y="3148445"/>
            <a:ext cx="3248025" cy="1409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803" y="4684568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21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of Social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groups try to decide the function of each social media site</a:t>
            </a:r>
          </a:p>
        </p:txBody>
      </p:sp>
    </p:spTree>
    <p:extLst>
      <p:ext uri="{BB962C8B-B14F-4D97-AF65-F5344CB8AC3E}">
        <p14:creationId xmlns:p14="http://schemas.microsoft.com/office/powerpoint/2010/main" val="423489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Facebook</a:t>
            </a:r>
          </a:p>
          <a:p>
            <a:pPr lvl="1"/>
            <a:r>
              <a:rPr lang="en-US" dirty="0" smtClean="0"/>
              <a:t>connect with friends, link to songs and videos, post pictures and comment on them</a:t>
            </a:r>
            <a:endParaRPr lang="en-US" dirty="0"/>
          </a:p>
          <a:p>
            <a:r>
              <a:rPr lang="en-US" dirty="0" err="1" smtClean="0"/>
              <a:t>Linkedin</a:t>
            </a:r>
            <a:endParaRPr lang="en-US" dirty="0" smtClean="0"/>
          </a:p>
          <a:p>
            <a:pPr lvl="1"/>
            <a:r>
              <a:rPr lang="en-US" dirty="0" smtClean="0"/>
              <a:t>“Facebook” for your professional life; meet new employers, make your resume popular, update and publish your professional achievements</a:t>
            </a:r>
            <a:endParaRPr lang="en-US" dirty="0"/>
          </a:p>
          <a:p>
            <a:r>
              <a:rPr lang="en-US" dirty="0" err="1" smtClean="0"/>
              <a:t>Instragram</a:t>
            </a:r>
            <a:endParaRPr lang="en-US" dirty="0" smtClean="0"/>
          </a:p>
          <a:p>
            <a:pPr lvl="1"/>
            <a:r>
              <a:rPr lang="en-US" dirty="0"/>
              <a:t> </a:t>
            </a:r>
            <a:r>
              <a:rPr lang="en-US" dirty="0" smtClean="0"/>
              <a:t>Users  </a:t>
            </a:r>
            <a:r>
              <a:rPr lang="en-US" dirty="0"/>
              <a:t>take pictures and </a:t>
            </a:r>
            <a:r>
              <a:rPr lang="en-US" dirty="0" smtClean="0"/>
              <a:t>videos with the ability to change the appearance of the photo and then share them on other social media sites</a:t>
            </a:r>
            <a:endParaRPr lang="en-US" dirty="0"/>
          </a:p>
          <a:p>
            <a:r>
              <a:rPr lang="en-US" dirty="0" smtClean="0"/>
              <a:t>Twitter</a:t>
            </a:r>
          </a:p>
          <a:p>
            <a:pPr lvl="1"/>
            <a:r>
              <a:rPr lang="en-US" dirty="0" smtClean="0"/>
              <a:t>Post updates, links, pictures, and videos about your life. Used for political protests</a:t>
            </a:r>
            <a:endParaRPr lang="en-US" dirty="0"/>
          </a:p>
          <a:p>
            <a:r>
              <a:rPr lang="en-US" dirty="0" err="1" smtClean="0"/>
              <a:t>Weibo</a:t>
            </a:r>
            <a:endParaRPr lang="en-US" dirty="0" smtClean="0"/>
          </a:p>
          <a:p>
            <a:pPr lvl="1"/>
            <a:r>
              <a:rPr lang="en-US" dirty="0" smtClean="0"/>
              <a:t>?</a:t>
            </a:r>
            <a:endParaRPr lang="en-US" dirty="0"/>
          </a:p>
          <a:p>
            <a:r>
              <a:rPr lang="en-US" dirty="0" err="1" smtClean="0"/>
              <a:t>Spotify</a:t>
            </a:r>
            <a:endParaRPr lang="en-US" dirty="0" smtClean="0"/>
          </a:p>
          <a:p>
            <a:pPr lvl="1"/>
            <a:r>
              <a:rPr lang="en-US" dirty="0" smtClean="0"/>
              <a:t>Allows you to stream music online and build playlists. Connects through your </a:t>
            </a:r>
            <a:r>
              <a:rPr lang="en-US" dirty="0" err="1" smtClean="0"/>
              <a:t>facebook</a:t>
            </a:r>
            <a:r>
              <a:rPr lang="en-US" dirty="0" smtClean="0"/>
              <a:t>/twitter account, other users can see your music selection</a:t>
            </a:r>
            <a:endParaRPr lang="en-US" dirty="0"/>
          </a:p>
          <a:p>
            <a:r>
              <a:rPr lang="en-US" dirty="0" err="1" smtClean="0"/>
              <a:t>Pinterest</a:t>
            </a:r>
            <a:endParaRPr lang="en-US" dirty="0" smtClean="0"/>
          </a:p>
          <a:p>
            <a:pPr lvl="1"/>
            <a:r>
              <a:rPr lang="en-US" dirty="0" smtClean="0"/>
              <a:t>A</a:t>
            </a:r>
            <a:r>
              <a:rPr lang="en-US" dirty="0"/>
              <a:t> </a:t>
            </a:r>
            <a:r>
              <a:rPr lang="en-US" dirty="0" err="1" smtClean="0"/>
              <a:t>pinboard</a:t>
            </a:r>
            <a:r>
              <a:rPr lang="en-US" dirty="0" smtClean="0"/>
              <a:t>-style</a:t>
            </a:r>
            <a:r>
              <a:rPr lang="en-US" dirty="0"/>
              <a:t> </a:t>
            </a:r>
            <a:r>
              <a:rPr lang="en-US" dirty="0" smtClean="0"/>
              <a:t>photo-sharing website </a:t>
            </a:r>
            <a:r>
              <a:rPr lang="en-US" dirty="0"/>
              <a:t>that allows users to create and manage theme-based image collections such as events, interests, and hobbies.</a:t>
            </a:r>
          </a:p>
        </p:txBody>
      </p:sp>
    </p:spTree>
    <p:extLst>
      <p:ext uri="{BB962C8B-B14F-4D97-AF65-F5344CB8AC3E}">
        <p14:creationId xmlns:p14="http://schemas.microsoft.com/office/powerpoint/2010/main" val="240914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 Friend or Foe?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How are these sites useful?</a:t>
            </a:r>
          </a:p>
          <a:p>
            <a:r>
              <a:rPr lang="en-US" dirty="0"/>
              <a:t>Why do you think they are popular?</a:t>
            </a:r>
          </a:p>
          <a:p>
            <a:r>
              <a:rPr lang="en-US" dirty="0"/>
              <a:t>Would you like to use these </a:t>
            </a:r>
            <a:r>
              <a:rPr lang="en-US" dirty="0" smtClean="0"/>
              <a:t>sites? Why?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13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Benefits of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8289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Media: Friend or Foe?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Can you think of any problems that may occur due to the use of these sites?</a:t>
            </a:r>
          </a:p>
          <a:p>
            <a:r>
              <a:rPr lang="en-US" dirty="0"/>
              <a:t>How do these sites negatively affect people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Why might people feel bad after using these websites?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1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b="0" dirty="0"/>
              <a:t>Facebook: Fear of personal failure, as instilled by the success of others.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/>
              <a:t>Read </a:t>
            </a:r>
            <a:r>
              <a:rPr lang="en-US" b="0" dirty="0" smtClean="0"/>
              <a:t>more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Facebook: Fear of personal failure, as instilled by the success of others.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67000"/>
            <a:ext cx="56388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31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126</TotalTime>
  <Words>535</Words>
  <Application>Microsoft Office PowerPoint</Application>
  <PresentationFormat>On-screen Show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Civic</vt:lpstr>
      <vt:lpstr>Social Media </vt:lpstr>
      <vt:lpstr>What is Social Media?</vt:lpstr>
      <vt:lpstr>Types of Social Media</vt:lpstr>
      <vt:lpstr>Function of Social Media</vt:lpstr>
      <vt:lpstr>Social Media Functions</vt:lpstr>
      <vt:lpstr>Social Media Friend or Foe?</vt:lpstr>
      <vt:lpstr>Videos</vt:lpstr>
      <vt:lpstr>Social Media: Friend or Foe?</vt:lpstr>
      <vt:lpstr>Facebook: Fear of personal failure, as instilled by the success of others. </vt:lpstr>
      <vt:lpstr>LinkedIn: Fear of career failure and resume judgement.</vt:lpstr>
      <vt:lpstr>Pinterest: Fear of domestic inadequacy.</vt:lpstr>
      <vt:lpstr>Spotify: Fear of bad taste in playlist selections.</vt:lpstr>
      <vt:lpstr>Instagram: Fear of missing out on places that look better than where we are.</vt:lpstr>
      <vt:lpstr>Twitter: Fear of looking dumb for not keeping up with the latest hashtags.</vt:lpstr>
      <vt:lpstr>Social Media</vt:lpstr>
      <vt:lpstr>So many sites, so much useless information?</vt:lpstr>
      <vt:lpstr>Viral Videos</vt:lpstr>
      <vt:lpstr>Who is Joseph Kony</vt:lpstr>
      <vt:lpstr>Kony 2012</vt:lpstr>
      <vt:lpstr>Video</vt:lpstr>
      <vt:lpstr>Was the video successful?</vt:lpstr>
      <vt:lpstr>Is Kony 2012 a version of Activism or Slacktivism?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</dc:title>
  <dc:creator>eduffy25</dc:creator>
  <cp:lastModifiedBy>eduffy25</cp:lastModifiedBy>
  <cp:revision>21</cp:revision>
  <dcterms:created xsi:type="dcterms:W3CDTF">2013-10-09T09:02:40Z</dcterms:created>
  <dcterms:modified xsi:type="dcterms:W3CDTF">2013-10-09T11:18:11Z</dcterms:modified>
</cp:coreProperties>
</file>